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9f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2235240" y="1820160"/>
            <a:ext cx="7719480" cy="1907640"/>
          </a:xfrm>
          <a:prstGeom prst="rect">
            <a:avLst/>
          </a:prstGeom>
          <a:solidFill>
            <a:srgbClr val="ffffff"/>
          </a:solidFill>
          <a:ln w="381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4800" spc="-1" strike="noStrike">
                <a:solidFill>
                  <a:srgbClr val="000000"/>
                </a:solidFill>
                <a:latin typeface="Arial"/>
                <a:ea typeface="DejaVu Sans"/>
              </a:rPr>
              <a:t>Serre connectée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1523880" y="4719600"/>
            <a:ext cx="9141840" cy="165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HEIG-VD, IoT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2023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78" name="CustomShape 3"/>
          <p:cNvSpPr/>
          <p:nvPr/>
        </p:nvSpPr>
        <p:spPr>
          <a:xfrm>
            <a:off x="861048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70809C4-3E57-4784-8B70-403F83E957F1}" type="slidenum">
              <a:rPr b="0" lang="fr-FR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79" name="CustomShape 4"/>
          <p:cNvSpPr/>
          <p:nvPr/>
        </p:nvSpPr>
        <p:spPr>
          <a:xfrm>
            <a:off x="4038480" y="6356520"/>
            <a:ext cx="411264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Présentation du projet IoT, HEIG-VD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0" y="0"/>
            <a:ext cx="12189960" cy="89352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317520" y="93960"/>
            <a:ext cx="1153620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5" strike="noStrike">
                <a:solidFill>
                  <a:srgbClr val="ffffff"/>
                </a:solidFill>
                <a:latin typeface="Arial"/>
                <a:ea typeface="DejaVu Sans"/>
              </a:rPr>
              <a:t>Equipe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83" name="CustomShape 4"/>
          <p:cNvSpPr/>
          <p:nvPr/>
        </p:nvSpPr>
        <p:spPr>
          <a:xfrm>
            <a:off x="3145320" y="6400800"/>
            <a:ext cx="589896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4" name="CustomShape 5"/>
          <p:cNvSpPr/>
          <p:nvPr/>
        </p:nvSpPr>
        <p:spPr>
          <a:xfrm>
            <a:off x="11425680" y="6400800"/>
            <a:ext cx="428040" cy="35856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3F1EE82D-D868-4EB8-9562-1AE04D18F3FA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85" name="CustomShape 6"/>
          <p:cNvSpPr/>
          <p:nvPr/>
        </p:nvSpPr>
        <p:spPr>
          <a:xfrm>
            <a:off x="317520" y="1123920"/>
            <a:ext cx="11517840" cy="51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Mehdi Salhi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Guilain Mbayo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Anthony Coke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0" y="0"/>
            <a:ext cx="12189960" cy="89352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2"/>
          <p:cNvSpPr/>
          <p:nvPr/>
        </p:nvSpPr>
        <p:spPr>
          <a:xfrm>
            <a:off x="317520" y="1123920"/>
            <a:ext cx="11517840" cy="51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Preuve de concept d’une serre connectée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Optimiser ses cultures et protéger sa serre 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Système de mesures de la santé du sol afin de diminuer l’utilisation abusive d’engrais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Système de sécurité pour protéger l’accès à la serre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88" name="Line 3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4"/>
          <p:cNvSpPr/>
          <p:nvPr/>
        </p:nvSpPr>
        <p:spPr>
          <a:xfrm>
            <a:off x="317520" y="93960"/>
            <a:ext cx="1153620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5" strike="noStrike">
                <a:solidFill>
                  <a:srgbClr val="ffffff"/>
                </a:solidFill>
                <a:latin typeface="Arial"/>
                <a:ea typeface="DejaVu Sans"/>
              </a:rPr>
              <a:t>Sujet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90" name="CustomShape 5"/>
          <p:cNvSpPr/>
          <p:nvPr/>
        </p:nvSpPr>
        <p:spPr>
          <a:xfrm>
            <a:off x="3145320" y="6400800"/>
            <a:ext cx="589896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1" name="CustomShape 6"/>
          <p:cNvSpPr/>
          <p:nvPr/>
        </p:nvSpPr>
        <p:spPr>
          <a:xfrm>
            <a:off x="11425680" y="6400800"/>
            <a:ext cx="428040" cy="35856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9EE0E3DA-3FD9-47FA-B311-4D043BF9BB31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fld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0" y="0"/>
            <a:ext cx="12189960" cy="89352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3"/>
          <p:cNvSpPr/>
          <p:nvPr/>
        </p:nvSpPr>
        <p:spPr>
          <a:xfrm>
            <a:off x="317520" y="93960"/>
            <a:ext cx="1153620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5" strike="noStrike">
                <a:solidFill>
                  <a:srgbClr val="ffffff"/>
                </a:solidFill>
                <a:latin typeface="Arial"/>
                <a:ea typeface="DejaVu Sans"/>
              </a:rPr>
              <a:t>Etat de l’art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95" name="CustomShape 4"/>
          <p:cNvSpPr/>
          <p:nvPr/>
        </p:nvSpPr>
        <p:spPr>
          <a:xfrm>
            <a:off x="3145320" y="6400800"/>
            <a:ext cx="589896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6" name="CustomShape 5"/>
          <p:cNvSpPr/>
          <p:nvPr/>
        </p:nvSpPr>
        <p:spPr>
          <a:xfrm>
            <a:off x="11425680" y="6400800"/>
            <a:ext cx="428040" cy="35856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139EFFD2-B9FE-4344-839B-628A1E3A2B14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97" name="CustomShape 6"/>
          <p:cNvSpPr/>
          <p:nvPr/>
        </p:nvSpPr>
        <p:spPr>
          <a:xfrm>
            <a:off x="228600" y="380520"/>
            <a:ext cx="11517840" cy="51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MyGreenGarden V4.0 (GitHub, open source)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5715000" y="2853360"/>
            <a:ext cx="2285280" cy="2632320"/>
          </a:xfrm>
          <a:prstGeom prst="rect">
            <a:avLst/>
          </a:prstGeom>
          <a:ln w="0">
            <a:noFill/>
          </a:ln>
        </p:spPr>
      </p:pic>
      <p:sp>
        <p:nvSpPr>
          <p:cNvPr id="99" name="CustomShape 7"/>
          <p:cNvSpPr/>
          <p:nvPr/>
        </p:nvSpPr>
        <p:spPr>
          <a:xfrm>
            <a:off x="6400800" y="5333040"/>
            <a:ext cx="1146240" cy="48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harvst.co.uk</a:t>
            </a:r>
            <a:br/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£579.99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2"/>
          <a:stretch/>
        </p:blipFill>
        <p:spPr>
          <a:xfrm>
            <a:off x="7737120" y="2057400"/>
            <a:ext cx="3920760" cy="2597040"/>
          </a:xfrm>
          <a:prstGeom prst="rect">
            <a:avLst/>
          </a:prstGeom>
          <a:ln w="0">
            <a:noFill/>
          </a:ln>
        </p:spPr>
      </p:pic>
      <p:sp>
        <p:nvSpPr>
          <p:cNvPr id="101" name="CustomShape 8"/>
          <p:cNvSpPr/>
          <p:nvPr/>
        </p:nvSpPr>
        <p:spPr>
          <a:xfrm>
            <a:off x="9071280" y="4655160"/>
            <a:ext cx="920520" cy="45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jeulin.com</a:t>
            </a:r>
            <a:br/>
            <a:r>
              <a:rPr b="0" lang="en-US" sz="1300" spc="-1" strike="noStrike">
                <a:solidFill>
                  <a:srgbClr val="000000"/>
                </a:solidFill>
                <a:latin typeface="Arial"/>
                <a:ea typeface="DejaVu Sans"/>
              </a:rPr>
              <a:t>265€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3"/>
          <a:stretch/>
        </p:blipFill>
        <p:spPr>
          <a:xfrm>
            <a:off x="457200" y="1600200"/>
            <a:ext cx="3060720" cy="2285280"/>
          </a:xfrm>
          <a:prstGeom prst="rect">
            <a:avLst/>
          </a:prstGeom>
          <a:ln w="0">
            <a:noFill/>
          </a:ln>
        </p:spPr>
      </p:pic>
      <p:pic>
        <p:nvPicPr>
          <p:cNvPr id="103" name="" descr=""/>
          <p:cNvPicPr/>
          <p:nvPr/>
        </p:nvPicPr>
        <p:blipFill>
          <a:blip r:embed="rId4"/>
          <a:stretch/>
        </p:blipFill>
        <p:spPr>
          <a:xfrm>
            <a:off x="2057400" y="4130640"/>
            <a:ext cx="2742480" cy="2040840"/>
          </a:xfrm>
          <a:prstGeom prst="rect">
            <a:avLst/>
          </a:prstGeom>
          <a:ln w="0">
            <a:noFill/>
          </a:ln>
        </p:spPr>
      </p:pic>
      <p:sp>
        <p:nvSpPr>
          <p:cNvPr id="104" name="CustomShape 9"/>
          <p:cNvSpPr/>
          <p:nvPr/>
        </p:nvSpPr>
        <p:spPr>
          <a:xfrm>
            <a:off x="7543800" y="1371600"/>
            <a:ext cx="13960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Commercial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0" y="0"/>
            <a:ext cx="12189960" cy="89352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3"/>
          <p:cNvSpPr/>
          <p:nvPr/>
        </p:nvSpPr>
        <p:spPr>
          <a:xfrm>
            <a:off x="317520" y="93960"/>
            <a:ext cx="1153620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5" strike="noStrike">
                <a:solidFill>
                  <a:srgbClr val="ffffff"/>
                </a:solidFill>
                <a:latin typeface="Arial"/>
                <a:ea typeface="DejaVu Sans"/>
              </a:rPr>
              <a:t>Pourquoi ce sujet ?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08" name="CustomShape 4"/>
          <p:cNvSpPr/>
          <p:nvPr/>
        </p:nvSpPr>
        <p:spPr>
          <a:xfrm>
            <a:off x="3145320" y="6400800"/>
            <a:ext cx="589896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9" name="CustomShape 5"/>
          <p:cNvSpPr/>
          <p:nvPr/>
        </p:nvSpPr>
        <p:spPr>
          <a:xfrm>
            <a:off x="11425680" y="6400800"/>
            <a:ext cx="428040" cy="35856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2CC154B1-98DD-4628-A661-4D29812B80E2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4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10" name="CustomShape 6"/>
          <p:cNvSpPr/>
          <p:nvPr/>
        </p:nvSpPr>
        <p:spPr>
          <a:xfrm>
            <a:off x="317520" y="1123920"/>
            <a:ext cx="11517840" cy="51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Sujet ancré dans le contexte écologique actuelle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Démocratiser et faciliter l’accès au jardinage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Système ouvert et open source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0" y="0"/>
            <a:ext cx="12189960" cy="89352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CustomShape 3"/>
          <p:cNvSpPr/>
          <p:nvPr/>
        </p:nvSpPr>
        <p:spPr>
          <a:xfrm>
            <a:off x="317520" y="93960"/>
            <a:ext cx="1153620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5" strike="noStrike">
                <a:solidFill>
                  <a:srgbClr val="ffffff"/>
                </a:solidFill>
                <a:latin typeface="Arial"/>
                <a:ea typeface="DejaVu Sans"/>
              </a:rPr>
              <a:t>Composants prévisionnels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14" name="CustomShape 4"/>
          <p:cNvSpPr/>
          <p:nvPr/>
        </p:nvSpPr>
        <p:spPr>
          <a:xfrm>
            <a:off x="3145320" y="6400800"/>
            <a:ext cx="589896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5" name="CustomShape 5"/>
          <p:cNvSpPr/>
          <p:nvPr/>
        </p:nvSpPr>
        <p:spPr>
          <a:xfrm>
            <a:off x="11425680" y="6400800"/>
            <a:ext cx="428040" cy="35856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949D398A-27D6-4AD0-81FB-819A0737C449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5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16" name="CustomShape 6"/>
          <p:cNvSpPr/>
          <p:nvPr/>
        </p:nvSpPr>
        <p:spPr>
          <a:xfrm>
            <a:off x="317520" y="1123920"/>
            <a:ext cx="11517840" cy="51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Explore IoT Kit</a:t>
            </a:r>
            <a:endParaRPr b="0" lang="en-US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Température, humidité, lumière, leds, buzzer, boutons, humidité du sol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Raspberry PI (ou autre serveur)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Batterie (ou alimentation USB)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Selon disponibilité</a:t>
            </a:r>
            <a:endParaRPr b="0" lang="en-US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Sonde NPK (via transceiver)</a:t>
            </a:r>
            <a:endParaRPr b="0" lang="en-US" sz="2800" spc="-1" strike="noStrike">
              <a:latin typeface="Arial"/>
            </a:endParaRPr>
          </a:p>
          <a:p>
            <a:pPr lvl="2" marL="648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azote, nitrate, potasse</a:t>
            </a:r>
            <a:endParaRPr b="0" lang="en-US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Pompe</a:t>
            </a:r>
            <a:endParaRPr b="0" lang="en-US" sz="2800" spc="-1" strike="noStrike">
              <a:latin typeface="Arial"/>
            </a:endParaRPr>
          </a:p>
          <a:p>
            <a:pPr lvl="1" marL="432000" indent="-2149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Détection intrusion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17" name="" descr=""/>
          <p:cNvPicPr/>
          <p:nvPr/>
        </p:nvPicPr>
        <p:blipFill>
          <a:blip r:embed="rId1"/>
          <a:stretch/>
        </p:blipFill>
        <p:spPr>
          <a:xfrm>
            <a:off x="6629400" y="3200400"/>
            <a:ext cx="2335680" cy="2226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0" y="0"/>
            <a:ext cx="12189960" cy="89352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3"/>
          <p:cNvSpPr/>
          <p:nvPr/>
        </p:nvSpPr>
        <p:spPr>
          <a:xfrm>
            <a:off x="317520" y="93960"/>
            <a:ext cx="1153620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5" strike="noStrike">
                <a:solidFill>
                  <a:srgbClr val="ffffff"/>
                </a:solidFill>
                <a:latin typeface="Arial"/>
                <a:ea typeface="DejaVu Sans"/>
              </a:rPr>
              <a:t>Prototype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1" name="CustomShape 4"/>
          <p:cNvSpPr/>
          <p:nvPr/>
        </p:nvSpPr>
        <p:spPr>
          <a:xfrm>
            <a:off x="3145320" y="6400800"/>
            <a:ext cx="589896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2" name="CustomShape 5"/>
          <p:cNvSpPr/>
          <p:nvPr/>
        </p:nvSpPr>
        <p:spPr>
          <a:xfrm>
            <a:off x="11425680" y="6400800"/>
            <a:ext cx="428040" cy="35856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7C8C3441-7A11-4A0A-B68F-84EEA59DC72D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6</a:t>
            </a:fld>
            <a:endParaRPr b="0" lang="en-US" sz="14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9372600" y="1371600"/>
            <a:ext cx="2155320" cy="2029680"/>
          </a:xfrm>
          <a:prstGeom prst="rect">
            <a:avLst/>
          </a:prstGeom>
          <a:ln w="0">
            <a:noFill/>
          </a:ln>
        </p:spPr>
      </p:pic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5029200" y="2997000"/>
            <a:ext cx="3104640" cy="2489040"/>
          </a:xfrm>
          <a:prstGeom prst="rect">
            <a:avLst/>
          </a:prstGeom>
          <a:ln w="0">
            <a:noFill/>
          </a:ln>
        </p:spPr>
      </p:pic>
      <p:pic>
        <p:nvPicPr>
          <p:cNvPr id="125" name="" descr=""/>
          <p:cNvPicPr/>
          <p:nvPr/>
        </p:nvPicPr>
        <p:blipFill>
          <a:blip r:embed="rId3"/>
          <a:stretch/>
        </p:blipFill>
        <p:spPr>
          <a:xfrm>
            <a:off x="8915400" y="3638520"/>
            <a:ext cx="2513520" cy="2533320"/>
          </a:xfrm>
          <a:prstGeom prst="rect">
            <a:avLst/>
          </a:prstGeom>
          <a:ln w="0">
            <a:noFill/>
          </a:ln>
        </p:spPr>
      </p:pic>
      <p:sp>
        <p:nvSpPr>
          <p:cNvPr id="126" name="CustomShape 6"/>
          <p:cNvSpPr/>
          <p:nvPr/>
        </p:nvSpPr>
        <p:spPr>
          <a:xfrm>
            <a:off x="317520" y="1123920"/>
            <a:ext cx="11517840" cy="51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Mini serre (bois, plexi, cellophane...)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Fablab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0" y="0"/>
            <a:ext cx="12189960" cy="89352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3"/>
          <p:cNvSpPr/>
          <p:nvPr/>
        </p:nvSpPr>
        <p:spPr>
          <a:xfrm>
            <a:off x="317520" y="93960"/>
            <a:ext cx="1153620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5" strike="noStrike">
                <a:solidFill>
                  <a:srgbClr val="ffffff"/>
                </a:solidFill>
                <a:latin typeface="Arial"/>
                <a:ea typeface="DejaVu Sans"/>
              </a:rPr>
              <a:t>Si le temps le permet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30" name="CustomShape 4"/>
          <p:cNvSpPr/>
          <p:nvPr/>
        </p:nvSpPr>
        <p:spPr>
          <a:xfrm>
            <a:off x="3145320" y="6400800"/>
            <a:ext cx="5898960" cy="31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1" name="CustomShape 5"/>
          <p:cNvSpPr/>
          <p:nvPr/>
        </p:nvSpPr>
        <p:spPr>
          <a:xfrm>
            <a:off x="11425680" y="6400800"/>
            <a:ext cx="428040" cy="35856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8102F308-0B0D-4C7B-89B3-96461AE6EF07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32" name="CustomShape 6"/>
          <p:cNvSpPr/>
          <p:nvPr/>
        </p:nvSpPr>
        <p:spPr>
          <a:xfrm>
            <a:off x="317520" y="1123920"/>
            <a:ext cx="11517840" cy="510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Irrigation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Ventilation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Désactivation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Anti-intrusion</a:t>
            </a:r>
            <a:endParaRPr b="0" lang="en-US" sz="28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UV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4846ECD3AA70418AB812E19781C925" ma:contentTypeVersion="7" ma:contentTypeDescription="Crée un document." ma:contentTypeScope="" ma:versionID="23dcf922f53caf7034cebc2e7dd58aa2">
  <xsd:schema xmlns:xsd="http://www.w3.org/2001/XMLSchema" xmlns:xs="http://www.w3.org/2001/XMLSchema" xmlns:p="http://schemas.microsoft.com/office/2006/metadata/properties" xmlns:ns2="f766c2bf-8ce6-4bd2-bbe4-e7a0e49c0253" targetNamespace="http://schemas.microsoft.com/office/2006/metadata/properties" ma:root="true" ma:fieldsID="8d21d4402dd63467540e823d1cad179a" ns2:_="">
    <xsd:import namespace="f766c2bf-8ce6-4bd2-bbe4-e7a0e49c02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66c2bf-8ce6-4bd2-bbe4-e7a0e49c0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alises d’images" ma:readOnly="false" ma:fieldId="{5cf76f15-5ced-4ddc-b409-7134ff3c332f}" ma:taxonomyMulti="true" ma:sspId="e5965820-1b97-4994-ad5a-2b1f2cea3f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CDF58EA-63FF-4E75-8A12-464245B0C71F}"/>
</file>

<file path=customXml/itemProps2.xml><?xml version="1.0" encoding="utf-8"?>
<ds:datastoreItem xmlns:ds="http://schemas.openxmlformats.org/officeDocument/2006/customXml" ds:itemID="{800A426B-2928-4A94-BB11-91B1F55DF247}"/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439</TotalTime>
  <Application>LibreOffice/7.0.4.2$Linux_X86_64 LibreOffice_project/00$Build-2</Application>
  <AppVersion>15.0000</AppVersion>
  <Words>60</Words>
  <Paragraphs>20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2020-02-29T20:52:03Z</dcterms:created>
  <dc:creator>WP WP</dc:creator>
  <dc:description/>
  <dc:language>en-US</dc:language>
  <cp:lastModifiedBy/>
  <dcterms:modified xsi:type="dcterms:W3CDTF">2023-05-16T16:08:19Z</dcterms:modified>
  <cp:revision>622</cp:revision>
  <dc:subject/>
  <dc:title>Internet of things IOT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6</vt:i4>
  </property>
</Properties>
</file>